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0929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Kliknite, da uredite slog podnaslova matrice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56F98-DC54-4140-9062-9926E6F8A6B0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5658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CC8A6-B401-4453-8ECC-4673EE42B12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66090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1035-8E5F-4CE4-AE03-CBB8B8850394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6163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7649B-DCAA-4713-8526-603EA5078B6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76007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A3058-0228-4F46-A1B9-F6DA40BEFEE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68420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FC5A2-1D27-489C-925E-3108BD75271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88044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besedila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značba mesta vsebine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značba mest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značba mest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značba mest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EF9E1-DA5F-4BB6-8B0A-CC0AAE055FA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6227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4643D-7A85-4C96-A85E-F82F30D45310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80733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A688F-1EDF-494B-B9ED-E3E988E2F9F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7582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60290-7C2B-48DD-A0FB-9727DDC107D4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17281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slik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F0EF0-8D9F-4DD9-9A75-1D2F16338FE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47996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1B105F1-3E97-4FFE-9F49-4DE3DCD5FDC4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24734">
              <a:schemeClr val="accent2">
                <a:lumMod val="20000"/>
                <a:lumOff val="80000"/>
              </a:schemeClr>
            </a:gs>
            <a:gs pos="99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270576" cy="731168"/>
          </a:xfrm>
        </p:spPr>
        <p:txBody>
          <a:bodyPr/>
          <a:lstStyle/>
          <a:p>
            <a:r>
              <a:rPr lang="sl-SI" sz="3600" dirty="0" smtClean="0">
                <a:solidFill>
                  <a:srgbClr val="FF00FF"/>
                </a:solidFill>
              </a:rPr>
              <a:t>CENE OBROKOV ŠOLSKE PREHRANE</a:t>
            </a:r>
            <a:endParaRPr lang="sl-SI" sz="3600" dirty="0">
              <a:solidFill>
                <a:srgbClr val="FF00FF"/>
              </a:solidFill>
            </a:endParaRPr>
          </a:p>
        </p:txBody>
      </p:sp>
      <p:sp>
        <p:nvSpPr>
          <p:cNvPr id="5" name="Označba mesta vsebine 4"/>
          <p:cNvSpPr>
            <a:spLocks noGrp="1"/>
          </p:cNvSpPr>
          <p:nvPr>
            <p:ph idx="1"/>
          </p:nvPr>
        </p:nvSpPr>
        <p:spPr>
          <a:xfrm>
            <a:off x="709749" y="213285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sl-SI" sz="1600" dirty="0" smtClean="0">
                <a:latin typeface="Century Gothic" panose="020B0502020202020204" pitchFamily="34" charset="0"/>
              </a:rPr>
              <a:t>				Cena na dan 	</a:t>
            </a:r>
            <a:r>
              <a:rPr lang="sl-SI" sz="16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Cena na dan </a:t>
            </a:r>
          </a:p>
          <a:p>
            <a:pPr marL="0" indent="0">
              <a:buNone/>
            </a:pPr>
            <a:r>
              <a:rPr lang="sl-SI" sz="2000" dirty="0" smtClean="0">
                <a:latin typeface="Century Gothic" panose="020B0502020202020204" pitchFamily="34" charset="0"/>
              </a:rPr>
              <a:t>				</a:t>
            </a:r>
            <a:r>
              <a:rPr lang="sl-SI" sz="1600" dirty="0" smtClean="0">
                <a:latin typeface="Century Gothic" panose="020B0502020202020204" pitchFamily="34" charset="0"/>
              </a:rPr>
              <a:t>1. 9. 2023		</a:t>
            </a:r>
            <a:r>
              <a:rPr lang="sl-SI" sz="16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1. 4. 2024</a:t>
            </a:r>
          </a:p>
          <a:p>
            <a:pPr marL="0" indent="0">
              <a:buNone/>
            </a:pPr>
            <a:endParaRPr lang="sl-SI" sz="16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ZAJTRK</a:t>
            </a:r>
            <a:r>
              <a:rPr lang="sl-SI" sz="2000" dirty="0" smtClean="0">
                <a:latin typeface="Century Gothic" panose="020B0502020202020204" pitchFamily="34" charset="0"/>
              </a:rPr>
              <a:t>				0,55 €		</a:t>
            </a:r>
            <a:r>
              <a:rPr lang="sl-SI" sz="20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0,60 €</a:t>
            </a: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HLADNA MALICA</a:t>
            </a:r>
            <a:r>
              <a:rPr lang="sl-SI" sz="2000" dirty="0" smtClean="0">
                <a:latin typeface="Century Gothic" panose="020B0502020202020204" pitchFamily="34" charset="0"/>
              </a:rPr>
              <a:t>		1,10 €		</a:t>
            </a:r>
            <a:r>
              <a:rPr lang="sl-SI" sz="20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1,10 €</a:t>
            </a: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KOSILO 1. – 5. r</a:t>
            </a:r>
            <a:r>
              <a:rPr lang="sl-SI" sz="2000" dirty="0" smtClean="0">
                <a:latin typeface="Century Gothic" panose="020B0502020202020204" pitchFamily="34" charset="0"/>
              </a:rPr>
              <a:t>			2,30 €		</a:t>
            </a:r>
            <a:r>
              <a:rPr lang="sl-SI" sz="20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2,55 €</a:t>
            </a: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KOSILO 6. – 9. r	</a:t>
            </a:r>
            <a:r>
              <a:rPr lang="sl-SI" sz="2000" dirty="0" smtClean="0">
                <a:latin typeface="Century Gothic" panose="020B0502020202020204" pitchFamily="34" charset="0"/>
              </a:rPr>
              <a:t>		2,63 €		</a:t>
            </a:r>
            <a:r>
              <a:rPr lang="sl-SI" sz="20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2,90 €</a:t>
            </a: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POPOLDANSKA MALICA</a:t>
            </a:r>
            <a:r>
              <a:rPr lang="sl-SI" sz="2000" dirty="0" smtClean="0">
                <a:latin typeface="Century Gothic" panose="020B0502020202020204" pitchFamily="34" charset="0"/>
              </a:rPr>
              <a:t>	0,55 €		</a:t>
            </a:r>
            <a:r>
              <a:rPr lang="sl-SI" sz="20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0,60 €</a:t>
            </a:r>
            <a:r>
              <a:rPr lang="sl-SI" sz="2000" dirty="0" smtClean="0">
                <a:latin typeface="Century Gothic" panose="020B0502020202020204" pitchFamily="34" charset="0"/>
              </a:rPr>
              <a:t>	</a:t>
            </a:r>
            <a:endParaRPr lang="sl-SI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179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24734">
              <a:schemeClr val="accent2">
                <a:lumMod val="20000"/>
                <a:lumOff val="80000"/>
              </a:schemeClr>
            </a:gs>
            <a:gs pos="99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270576" cy="731168"/>
          </a:xfrm>
        </p:spPr>
        <p:txBody>
          <a:bodyPr/>
          <a:lstStyle/>
          <a:p>
            <a:r>
              <a:rPr lang="sl-SI" sz="2400" dirty="0" smtClean="0">
                <a:solidFill>
                  <a:srgbClr val="FF00FF"/>
                </a:solidFill>
              </a:rPr>
              <a:t>CENE OBROKOV DELAVSKE PREHRANE TER OBROKOV ZA ZUNANJE UPORABNIKE</a:t>
            </a:r>
            <a:endParaRPr lang="sl-SI" sz="2400" dirty="0">
              <a:solidFill>
                <a:srgbClr val="FF00FF"/>
              </a:solidFill>
            </a:endParaRPr>
          </a:p>
        </p:txBody>
      </p:sp>
      <p:sp>
        <p:nvSpPr>
          <p:cNvPr id="5" name="Označba mesta vsebine 4"/>
          <p:cNvSpPr>
            <a:spLocks noGrp="1"/>
          </p:cNvSpPr>
          <p:nvPr>
            <p:ph idx="1"/>
          </p:nvPr>
        </p:nvSpPr>
        <p:spPr>
          <a:xfrm>
            <a:off x="685800" y="1556792"/>
            <a:ext cx="7796349" cy="4690864"/>
          </a:xfrm>
        </p:spPr>
        <p:txBody>
          <a:bodyPr/>
          <a:lstStyle/>
          <a:p>
            <a:pPr marL="0" indent="0">
              <a:buNone/>
            </a:pPr>
            <a:r>
              <a:rPr lang="sl-SI" sz="1600" dirty="0" smtClean="0">
                <a:latin typeface="Century Gothic" panose="020B0502020202020204" pitchFamily="34" charset="0"/>
              </a:rPr>
              <a:t>			Cena na dan 		</a:t>
            </a:r>
            <a:r>
              <a:rPr lang="sl-SI" sz="16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Cena na dan </a:t>
            </a:r>
          </a:p>
          <a:p>
            <a:pPr marL="0" indent="0">
              <a:buNone/>
            </a:pPr>
            <a:r>
              <a:rPr lang="sl-SI" sz="2000" dirty="0" smtClean="0">
                <a:latin typeface="Century Gothic" panose="020B0502020202020204" pitchFamily="34" charset="0"/>
              </a:rPr>
              <a:t>			</a:t>
            </a:r>
            <a:r>
              <a:rPr lang="sl-SI" sz="1600" dirty="0" smtClean="0">
                <a:latin typeface="Century Gothic" panose="020B0502020202020204" pitchFamily="34" charset="0"/>
              </a:rPr>
              <a:t>1. 9. 2023			</a:t>
            </a:r>
            <a:r>
              <a:rPr lang="sl-SI" sz="16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1. 4. 2024</a:t>
            </a:r>
          </a:p>
          <a:p>
            <a:pPr marL="0" indent="0">
              <a:buNone/>
            </a:pPr>
            <a:endParaRPr lang="sl-SI" sz="16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HLADNA MALICA</a:t>
            </a:r>
            <a:r>
              <a:rPr lang="sl-SI" sz="1800" dirty="0" smtClean="0">
                <a:latin typeface="Century Gothic" panose="020B0502020202020204" pitchFamily="34" charset="0"/>
              </a:rPr>
              <a:t>	1,10 € brez DDV		</a:t>
            </a:r>
            <a:r>
              <a:rPr lang="sl-SI" sz="1800" b="1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1,30 € brez DDV</a:t>
            </a:r>
          </a:p>
          <a:p>
            <a:pPr marL="0" indent="0">
              <a:buNone/>
            </a:pPr>
            <a:r>
              <a:rPr lang="sl-SI" sz="1800" dirty="0">
                <a:solidFill>
                  <a:srgbClr val="FF00FF"/>
                </a:solidFill>
                <a:latin typeface="Century Gothic" panose="020B0502020202020204" pitchFamily="34" charset="0"/>
              </a:rPr>
              <a:t>	</a:t>
            </a:r>
            <a:r>
              <a:rPr lang="sl-SI" sz="18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		</a:t>
            </a:r>
            <a:r>
              <a:rPr lang="sl-SI" sz="1800" dirty="0" smtClean="0">
                <a:latin typeface="Century Gothic" panose="020B0502020202020204" pitchFamily="34" charset="0"/>
              </a:rPr>
              <a:t>1,20 € z DDV	</a:t>
            </a:r>
            <a:r>
              <a:rPr lang="sl-SI" sz="18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	1,42 € z DDV</a:t>
            </a:r>
          </a:p>
          <a:p>
            <a:pPr marL="0" indent="0">
              <a:buNone/>
            </a:pPr>
            <a:endParaRPr lang="sl-SI" sz="1800" dirty="0" smtClean="0">
              <a:solidFill>
                <a:srgbClr val="FF00FF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KOSILO </a:t>
            </a:r>
            <a:r>
              <a:rPr lang="sl-SI" sz="1800" dirty="0" smtClean="0">
                <a:latin typeface="Century Gothic" panose="020B0502020202020204" pitchFamily="34" charset="0"/>
              </a:rPr>
              <a:t>		3,65 € brez DDV		</a:t>
            </a:r>
            <a:r>
              <a:rPr lang="sl-SI" sz="1800" b="1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4,00 € brez DDV</a:t>
            </a:r>
          </a:p>
          <a:p>
            <a:pPr marL="0" indent="0">
              <a:buNone/>
            </a:pPr>
            <a:r>
              <a:rPr lang="sl-SI" sz="18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			</a:t>
            </a:r>
            <a:r>
              <a:rPr lang="sl-SI" sz="1800" dirty="0" smtClean="0">
                <a:latin typeface="Century Gothic" panose="020B0502020202020204" pitchFamily="34" charset="0"/>
              </a:rPr>
              <a:t>4,00 € z DDV</a:t>
            </a:r>
            <a:r>
              <a:rPr lang="sl-SI" sz="18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		4,38 € z DDV</a:t>
            </a:r>
          </a:p>
          <a:p>
            <a:pPr marL="0" indent="0">
              <a:buNone/>
            </a:pPr>
            <a:endParaRPr lang="sl-SI" sz="1800" dirty="0" smtClean="0">
              <a:solidFill>
                <a:srgbClr val="FF00FF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KOSILO za domov</a:t>
            </a:r>
            <a:r>
              <a:rPr lang="sl-SI" sz="1800" dirty="0" smtClean="0">
                <a:latin typeface="Century Gothic" panose="020B0502020202020204" pitchFamily="34" charset="0"/>
              </a:rPr>
              <a:t>	4,42 € brez DDV		</a:t>
            </a:r>
            <a:r>
              <a:rPr lang="sl-SI" sz="1800" b="1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4,85 € brez DDV</a:t>
            </a: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in za zunanje</a:t>
            </a:r>
            <a:r>
              <a:rPr lang="sl-SI" sz="18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		</a:t>
            </a:r>
            <a:r>
              <a:rPr lang="sl-SI" sz="1800" dirty="0" smtClean="0">
                <a:latin typeface="Century Gothic" panose="020B0502020202020204" pitchFamily="34" charset="0"/>
              </a:rPr>
              <a:t>4,84 € z DDV</a:t>
            </a:r>
            <a:r>
              <a:rPr lang="sl-SI" sz="1800" dirty="0" smtClean="0">
                <a:solidFill>
                  <a:srgbClr val="FF00FF"/>
                </a:solidFill>
                <a:latin typeface="Century Gothic" panose="020B0502020202020204" pitchFamily="34" charset="0"/>
              </a:rPr>
              <a:t>		5,31 € z DDV</a:t>
            </a:r>
          </a:p>
          <a:p>
            <a:pPr marL="0" indent="0">
              <a:buNone/>
            </a:pPr>
            <a:r>
              <a:rPr lang="sl-SI" sz="2000" b="1" i="1" dirty="0" smtClean="0">
                <a:latin typeface="Century Gothic" panose="020B0502020202020204" pitchFamily="34" charset="0"/>
              </a:rPr>
              <a:t>uporabnike</a:t>
            </a:r>
            <a:endParaRPr lang="sl-SI" sz="2000" b="1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73861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 New Beginning-P</Template>
  <TotalTime>30</TotalTime>
  <Words>13</Words>
  <Application>Microsoft Office PowerPoint</Application>
  <PresentationFormat>Diaprojekcija na zaslonu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2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5" baseType="lpstr">
      <vt:lpstr>Times New Roman</vt:lpstr>
      <vt:lpstr>FrysBaskerville BT</vt:lpstr>
      <vt:lpstr>Default Design</vt:lpstr>
      <vt:lpstr>CENE OBROKOV ŠOLSKE PREHRANE</vt:lpstr>
      <vt:lpstr>CENE OBROKOV DELAVSKE PREHRANE TER OBROKOV ZA ZUNANJE UPORABNIKE</vt:lpstr>
    </vt:vector>
  </TitlesOfParts>
  <Manager/>
  <Company>MIZS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CENE OBROKOV ZA UČENC</dc:title>
  <dc:subject/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6</cp:revision>
  <dcterms:created xsi:type="dcterms:W3CDTF">2024-02-28T20:55:29Z</dcterms:created>
  <dcterms:modified xsi:type="dcterms:W3CDTF">2024-02-28T21:25:30Z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 New Beginning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